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0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63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D9277B-8772-460A-92FB-30B68D91A364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D8C450F-E6A0-43FA-950E-36AD09940CC8}">
      <dgm:prSet/>
      <dgm:spPr/>
      <dgm:t>
        <a:bodyPr/>
        <a:lstStyle/>
        <a:p>
          <a:r>
            <a:rPr lang="ko-KR"/>
            <a:t>게임 컨셉</a:t>
          </a:r>
          <a:endParaRPr lang="en-US"/>
        </a:p>
      </dgm:t>
    </dgm:pt>
    <dgm:pt modelId="{7AB279D1-8702-42B6-9DF9-0482D4EF88DA}" type="parTrans" cxnId="{0E7CF9CA-3296-4AAB-BD31-5FE55BCCB3D7}">
      <dgm:prSet/>
      <dgm:spPr/>
      <dgm:t>
        <a:bodyPr/>
        <a:lstStyle/>
        <a:p>
          <a:endParaRPr lang="en-US"/>
        </a:p>
      </dgm:t>
    </dgm:pt>
    <dgm:pt modelId="{81A49398-1D68-412F-8CCB-1ED376ACE99A}" type="sibTrans" cxnId="{0E7CF9CA-3296-4AAB-BD31-5FE55BCCB3D7}">
      <dgm:prSet/>
      <dgm:spPr/>
      <dgm:t>
        <a:bodyPr/>
        <a:lstStyle/>
        <a:p>
          <a:endParaRPr lang="en-US"/>
        </a:p>
      </dgm:t>
    </dgm:pt>
    <dgm:pt modelId="{70D0C960-B9CB-48FC-B24A-6BC3A4AE28C6}">
      <dgm:prSet/>
      <dgm:spPr/>
      <dgm:t>
        <a:bodyPr/>
        <a:lstStyle/>
        <a:p>
          <a:r>
            <a:rPr lang="ko-KR"/>
            <a:t>선정 이유</a:t>
          </a:r>
          <a:endParaRPr lang="en-US"/>
        </a:p>
      </dgm:t>
    </dgm:pt>
    <dgm:pt modelId="{F611EA59-01F0-4F25-99EF-AF6B2577EE84}" type="parTrans" cxnId="{E54C891D-6D96-46B7-B088-BC5072DF5809}">
      <dgm:prSet/>
      <dgm:spPr/>
      <dgm:t>
        <a:bodyPr/>
        <a:lstStyle/>
        <a:p>
          <a:endParaRPr lang="en-US"/>
        </a:p>
      </dgm:t>
    </dgm:pt>
    <dgm:pt modelId="{D829E2BF-65B2-4304-8287-4A6065DA2A89}" type="sibTrans" cxnId="{E54C891D-6D96-46B7-B088-BC5072DF5809}">
      <dgm:prSet/>
      <dgm:spPr/>
      <dgm:t>
        <a:bodyPr/>
        <a:lstStyle/>
        <a:p>
          <a:endParaRPr lang="en-US"/>
        </a:p>
      </dgm:t>
    </dgm:pt>
    <dgm:pt modelId="{AFAACF4A-96E9-46F8-AD6D-234141DC22F3}">
      <dgm:prSet/>
      <dgm:spPr/>
      <dgm:t>
        <a:bodyPr/>
        <a:lstStyle/>
        <a:p>
          <a:r>
            <a:rPr lang="ko-KR"/>
            <a:t>컨셉</a:t>
          </a:r>
          <a:r>
            <a:rPr lang="en-US"/>
            <a:t>/</a:t>
          </a:r>
          <a:r>
            <a:rPr lang="ko-KR"/>
            <a:t>재미요소</a:t>
          </a:r>
          <a:endParaRPr lang="en-US"/>
        </a:p>
      </dgm:t>
    </dgm:pt>
    <dgm:pt modelId="{6C310858-A2A1-4B0D-A18C-CC4EE7AF08A7}" type="parTrans" cxnId="{8FAFF506-7D8D-485B-BD21-8CC7C1AACCC6}">
      <dgm:prSet/>
      <dgm:spPr/>
      <dgm:t>
        <a:bodyPr/>
        <a:lstStyle/>
        <a:p>
          <a:endParaRPr lang="en-US"/>
        </a:p>
      </dgm:t>
    </dgm:pt>
    <dgm:pt modelId="{D090855D-3C25-4ED1-942C-3E231C5C7D92}" type="sibTrans" cxnId="{8FAFF506-7D8D-485B-BD21-8CC7C1AACCC6}">
      <dgm:prSet/>
      <dgm:spPr/>
      <dgm:t>
        <a:bodyPr/>
        <a:lstStyle/>
        <a:p>
          <a:endParaRPr lang="en-US"/>
        </a:p>
      </dgm:t>
    </dgm:pt>
    <dgm:pt modelId="{605AE3F0-3C7F-433F-96A4-22C2F678A97B}">
      <dgm:prSet/>
      <dgm:spPr/>
      <dgm:t>
        <a:bodyPr/>
        <a:lstStyle/>
        <a:p>
          <a:r>
            <a:rPr lang="ko-KR"/>
            <a:t>예상되는 게임흐름</a:t>
          </a:r>
          <a:endParaRPr lang="en-US"/>
        </a:p>
      </dgm:t>
    </dgm:pt>
    <dgm:pt modelId="{297FBA76-CEFA-4F76-B21F-63B97FFD7B8B}" type="parTrans" cxnId="{A36E9EA9-813F-4CD9-9108-7CB11E1B20C4}">
      <dgm:prSet/>
      <dgm:spPr/>
      <dgm:t>
        <a:bodyPr/>
        <a:lstStyle/>
        <a:p>
          <a:endParaRPr lang="en-US"/>
        </a:p>
      </dgm:t>
    </dgm:pt>
    <dgm:pt modelId="{D647B3B3-AB74-4FF2-9475-A33AA1DA1680}" type="sibTrans" cxnId="{A36E9EA9-813F-4CD9-9108-7CB11E1B20C4}">
      <dgm:prSet/>
      <dgm:spPr/>
      <dgm:t>
        <a:bodyPr/>
        <a:lstStyle/>
        <a:p>
          <a:endParaRPr lang="en-US"/>
        </a:p>
      </dgm:t>
    </dgm:pt>
    <dgm:pt modelId="{9AAC73B7-0E35-405D-A7C3-745603FCF9BB}">
      <dgm:prSet/>
      <dgm:spPr/>
      <dgm:t>
        <a:bodyPr/>
        <a:lstStyle/>
        <a:p>
          <a:r>
            <a:rPr lang="ko-KR"/>
            <a:t>개발 일정</a:t>
          </a:r>
          <a:endParaRPr lang="en-US"/>
        </a:p>
      </dgm:t>
    </dgm:pt>
    <dgm:pt modelId="{5187144A-123E-4E15-8FB2-BD9FAC14F91A}" type="parTrans" cxnId="{9187A732-8E84-419B-85A8-717857B9988F}">
      <dgm:prSet/>
      <dgm:spPr/>
      <dgm:t>
        <a:bodyPr/>
        <a:lstStyle/>
        <a:p>
          <a:endParaRPr lang="en-US"/>
        </a:p>
      </dgm:t>
    </dgm:pt>
    <dgm:pt modelId="{42993230-E0A7-46C8-93C2-6B7475CA4700}" type="sibTrans" cxnId="{9187A732-8E84-419B-85A8-717857B9988F}">
      <dgm:prSet/>
      <dgm:spPr/>
      <dgm:t>
        <a:bodyPr/>
        <a:lstStyle/>
        <a:p>
          <a:endParaRPr lang="en-US"/>
        </a:p>
      </dgm:t>
    </dgm:pt>
    <dgm:pt modelId="{EF23D4B0-4C2A-4964-BB36-81C02F7CC3D0}" type="pres">
      <dgm:prSet presAssocID="{5AD9277B-8772-460A-92FB-30B68D91A364}" presName="linear" presStyleCnt="0">
        <dgm:presLayoutVars>
          <dgm:animLvl val="lvl"/>
          <dgm:resizeHandles val="exact"/>
        </dgm:presLayoutVars>
      </dgm:prSet>
      <dgm:spPr/>
    </dgm:pt>
    <dgm:pt modelId="{EF8D73B9-80EF-4C8B-ABF3-D0DBAF7209A9}" type="pres">
      <dgm:prSet presAssocID="{ED8C450F-E6A0-43FA-950E-36AD09940CC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E06DDB4-8AA3-4CA2-A1AB-D42DE169F50F}" type="pres">
      <dgm:prSet presAssocID="{ED8C450F-E6A0-43FA-950E-36AD09940CC8}" presName="childText" presStyleLbl="revTx" presStyleIdx="0" presStyleCnt="1">
        <dgm:presLayoutVars>
          <dgm:bulletEnabled val="1"/>
        </dgm:presLayoutVars>
      </dgm:prSet>
      <dgm:spPr/>
    </dgm:pt>
    <dgm:pt modelId="{6FFE43C0-0F9C-4765-A66D-5D9DB4ACB43D}" type="pres">
      <dgm:prSet presAssocID="{605AE3F0-3C7F-433F-96A4-22C2F678A97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5A36785-FF66-407F-B756-44B745809CD8}" type="pres">
      <dgm:prSet presAssocID="{D647B3B3-AB74-4FF2-9475-A33AA1DA1680}" presName="spacer" presStyleCnt="0"/>
      <dgm:spPr/>
    </dgm:pt>
    <dgm:pt modelId="{C4B24D5A-72F0-42B3-B3EB-1CE835727785}" type="pres">
      <dgm:prSet presAssocID="{9AAC73B7-0E35-405D-A7C3-745603FCF9B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FAFF506-7D8D-485B-BD21-8CC7C1AACCC6}" srcId="{ED8C450F-E6A0-43FA-950E-36AD09940CC8}" destId="{AFAACF4A-96E9-46F8-AD6D-234141DC22F3}" srcOrd="1" destOrd="0" parTransId="{6C310858-A2A1-4B0D-A18C-CC4EE7AF08A7}" sibTransId="{D090855D-3C25-4ED1-942C-3E231C5C7D92}"/>
    <dgm:cxn modelId="{E8EE6316-B376-4D15-8A0C-7D62DB3FB660}" type="presOf" srcId="{ED8C450F-E6A0-43FA-950E-36AD09940CC8}" destId="{EF8D73B9-80EF-4C8B-ABF3-D0DBAF7209A9}" srcOrd="0" destOrd="0" presId="urn:microsoft.com/office/officeart/2005/8/layout/vList2"/>
    <dgm:cxn modelId="{E54C891D-6D96-46B7-B088-BC5072DF5809}" srcId="{ED8C450F-E6A0-43FA-950E-36AD09940CC8}" destId="{70D0C960-B9CB-48FC-B24A-6BC3A4AE28C6}" srcOrd="0" destOrd="0" parTransId="{F611EA59-01F0-4F25-99EF-AF6B2577EE84}" sibTransId="{D829E2BF-65B2-4304-8287-4A6065DA2A89}"/>
    <dgm:cxn modelId="{9187A732-8E84-419B-85A8-717857B9988F}" srcId="{5AD9277B-8772-460A-92FB-30B68D91A364}" destId="{9AAC73B7-0E35-405D-A7C3-745603FCF9BB}" srcOrd="2" destOrd="0" parTransId="{5187144A-123E-4E15-8FB2-BD9FAC14F91A}" sibTransId="{42993230-E0A7-46C8-93C2-6B7475CA4700}"/>
    <dgm:cxn modelId="{F4B69879-561A-4FCC-9E4A-B78AEFA33424}" type="presOf" srcId="{605AE3F0-3C7F-433F-96A4-22C2F678A97B}" destId="{6FFE43C0-0F9C-4765-A66D-5D9DB4ACB43D}" srcOrd="0" destOrd="0" presId="urn:microsoft.com/office/officeart/2005/8/layout/vList2"/>
    <dgm:cxn modelId="{4E705489-34D4-4F38-AE07-679056B5C4EB}" type="presOf" srcId="{AFAACF4A-96E9-46F8-AD6D-234141DC22F3}" destId="{6E06DDB4-8AA3-4CA2-A1AB-D42DE169F50F}" srcOrd="0" destOrd="1" presId="urn:microsoft.com/office/officeart/2005/8/layout/vList2"/>
    <dgm:cxn modelId="{26B0FAA2-1731-4CB7-B2DA-0E4D0F62F9F4}" type="presOf" srcId="{70D0C960-B9CB-48FC-B24A-6BC3A4AE28C6}" destId="{6E06DDB4-8AA3-4CA2-A1AB-D42DE169F50F}" srcOrd="0" destOrd="0" presId="urn:microsoft.com/office/officeart/2005/8/layout/vList2"/>
    <dgm:cxn modelId="{A36E9EA9-813F-4CD9-9108-7CB11E1B20C4}" srcId="{5AD9277B-8772-460A-92FB-30B68D91A364}" destId="{605AE3F0-3C7F-433F-96A4-22C2F678A97B}" srcOrd="1" destOrd="0" parTransId="{297FBA76-CEFA-4F76-B21F-63B97FFD7B8B}" sibTransId="{D647B3B3-AB74-4FF2-9475-A33AA1DA1680}"/>
    <dgm:cxn modelId="{0E7CF9CA-3296-4AAB-BD31-5FE55BCCB3D7}" srcId="{5AD9277B-8772-460A-92FB-30B68D91A364}" destId="{ED8C450F-E6A0-43FA-950E-36AD09940CC8}" srcOrd="0" destOrd="0" parTransId="{7AB279D1-8702-42B6-9DF9-0482D4EF88DA}" sibTransId="{81A49398-1D68-412F-8CCB-1ED376ACE99A}"/>
    <dgm:cxn modelId="{AD6F2AE8-BA23-41A1-8F15-1ACDA6B04288}" type="presOf" srcId="{5AD9277B-8772-460A-92FB-30B68D91A364}" destId="{EF23D4B0-4C2A-4964-BB36-81C02F7CC3D0}" srcOrd="0" destOrd="0" presId="urn:microsoft.com/office/officeart/2005/8/layout/vList2"/>
    <dgm:cxn modelId="{0360CBF8-1EDB-49A0-9CFF-D495C884822E}" type="presOf" srcId="{9AAC73B7-0E35-405D-A7C3-745603FCF9BB}" destId="{C4B24D5A-72F0-42B3-B3EB-1CE835727785}" srcOrd="0" destOrd="0" presId="urn:microsoft.com/office/officeart/2005/8/layout/vList2"/>
    <dgm:cxn modelId="{A9050070-5A95-4141-A7F3-37DC3D7BC620}" type="presParOf" srcId="{EF23D4B0-4C2A-4964-BB36-81C02F7CC3D0}" destId="{EF8D73B9-80EF-4C8B-ABF3-D0DBAF7209A9}" srcOrd="0" destOrd="0" presId="urn:microsoft.com/office/officeart/2005/8/layout/vList2"/>
    <dgm:cxn modelId="{8D39213D-DA9A-4A9D-ACAD-BED39805B8F0}" type="presParOf" srcId="{EF23D4B0-4C2A-4964-BB36-81C02F7CC3D0}" destId="{6E06DDB4-8AA3-4CA2-A1AB-D42DE169F50F}" srcOrd="1" destOrd="0" presId="urn:microsoft.com/office/officeart/2005/8/layout/vList2"/>
    <dgm:cxn modelId="{897C0D56-3830-4BCC-8ACF-215971E094DC}" type="presParOf" srcId="{EF23D4B0-4C2A-4964-BB36-81C02F7CC3D0}" destId="{6FFE43C0-0F9C-4765-A66D-5D9DB4ACB43D}" srcOrd="2" destOrd="0" presId="urn:microsoft.com/office/officeart/2005/8/layout/vList2"/>
    <dgm:cxn modelId="{BB4231B0-40F1-4333-8332-5972B71C7F31}" type="presParOf" srcId="{EF23D4B0-4C2A-4964-BB36-81C02F7CC3D0}" destId="{85A36785-FF66-407F-B756-44B745809CD8}" srcOrd="3" destOrd="0" presId="urn:microsoft.com/office/officeart/2005/8/layout/vList2"/>
    <dgm:cxn modelId="{3E493670-819E-45F0-AC61-D4D7F412AEFF}" type="presParOf" srcId="{EF23D4B0-4C2A-4964-BB36-81C02F7CC3D0}" destId="{C4B24D5A-72F0-42B3-B3EB-1CE83572778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91F542-27A5-4F17-AC90-073960D90E1F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899BFC5-04DC-4A01-91B8-9990B39830C5}">
      <dgm:prSet/>
      <dgm:spPr/>
      <dgm:t>
        <a:bodyPr/>
        <a:lstStyle/>
        <a:p>
          <a:r>
            <a:rPr lang="ko-KR"/>
            <a:t>시뮬레이션 게임을 제작하고 싶어 재미요소 탐구</a:t>
          </a:r>
          <a:endParaRPr lang="en-US"/>
        </a:p>
      </dgm:t>
    </dgm:pt>
    <dgm:pt modelId="{C6F030F6-1E4F-4802-B841-E62A3A2EE8A1}" type="parTrans" cxnId="{8BA9BC0D-7C72-4337-8CDC-8B2CF0080714}">
      <dgm:prSet/>
      <dgm:spPr/>
      <dgm:t>
        <a:bodyPr/>
        <a:lstStyle/>
        <a:p>
          <a:endParaRPr lang="en-US"/>
        </a:p>
      </dgm:t>
    </dgm:pt>
    <dgm:pt modelId="{82A8EE75-150C-46F4-8EC4-20A8BA7CC69A}" type="sibTrans" cxnId="{8BA9BC0D-7C72-4337-8CDC-8B2CF0080714}">
      <dgm:prSet/>
      <dgm:spPr/>
      <dgm:t>
        <a:bodyPr/>
        <a:lstStyle/>
        <a:p>
          <a:endParaRPr lang="en-US"/>
        </a:p>
      </dgm:t>
    </dgm:pt>
    <dgm:pt modelId="{1678E706-1659-49D1-A14F-C743F419D6AF}">
      <dgm:prSet/>
      <dgm:spPr/>
      <dgm:t>
        <a:bodyPr/>
        <a:lstStyle/>
        <a:p>
          <a:r>
            <a:rPr lang="ko-KR"/>
            <a:t>자동화 </a:t>
          </a:r>
          <a:r>
            <a:rPr lang="en-US"/>
            <a:t>/ </a:t>
          </a:r>
          <a:r>
            <a:rPr lang="ko-KR"/>
            <a:t>경영 장르가 직관적으로 게임을 조절하고 관리한다는 부분에서 게임의 정의가 잘 맞아 떨어진다고 생각</a:t>
          </a:r>
          <a:endParaRPr lang="en-US"/>
        </a:p>
      </dgm:t>
    </dgm:pt>
    <dgm:pt modelId="{FF961824-24DB-4612-BD64-5E517DA7A113}" type="parTrans" cxnId="{9964F4A7-FFB1-46A5-88EA-43CB6CAFF472}">
      <dgm:prSet/>
      <dgm:spPr/>
      <dgm:t>
        <a:bodyPr/>
        <a:lstStyle/>
        <a:p>
          <a:endParaRPr lang="en-US"/>
        </a:p>
      </dgm:t>
    </dgm:pt>
    <dgm:pt modelId="{44568D37-FC1E-4AAA-9864-97AB89316CF8}" type="sibTrans" cxnId="{9964F4A7-FFB1-46A5-88EA-43CB6CAFF472}">
      <dgm:prSet/>
      <dgm:spPr/>
      <dgm:t>
        <a:bodyPr/>
        <a:lstStyle/>
        <a:p>
          <a:endParaRPr lang="en-US"/>
        </a:p>
      </dgm:t>
    </dgm:pt>
    <dgm:pt modelId="{D565291B-293D-47FE-B071-C293E0ACBC74}">
      <dgm:prSet/>
      <dgm:spPr/>
      <dgm:t>
        <a:bodyPr/>
        <a:lstStyle/>
        <a:p>
          <a:r>
            <a:rPr lang="ko-KR"/>
            <a:t>경영 </a:t>
          </a:r>
          <a:r>
            <a:rPr lang="en-US"/>
            <a:t>/ </a:t>
          </a:r>
          <a:r>
            <a:rPr lang="ko-KR"/>
            <a:t>관리 </a:t>
          </a:r>
          <a:r>
            <a:rPr lang="en-US"/>
            <a:t>/ </a:t>
          </a:r>
          <a:r>
            <a:rPr lang="ko-KR"/>
            <a:t>자동화를 할 수 있는 게임을 만들어야 겟다고 생각</a:t>
          </a:r>
          <a:endParaRPr lang="en-US"/>
        </a:p>
      </dgm:t>
    </dgm:pt>
    <dgm:pt modelId="{5708C5F2-2E85-4640-87C1-7A30C264A5A1}" type="parTrans" cxnId="{AFEB1BF5-EE83-406B-A5B3-B1635F40F982}">
      <dgm:prSet/>
      <dgm:spPr/>
      <dgm:t>
        <a:bodyPr/>
        <a:lstStyle/>
        <a:p>
          <a:endParaRPr lang="en-US"/>
        </a:p>
      </dgm:t>
    </dgm:pt>
    <dgm:pt modelId="{971C6B59-87F4-4B67-A2B1-EC04F1A08A5D}" type="sibTrans" cxnId="{AFEB1BF5-EE83-406B-A5B3-B1635F40F982}">
      <dgm:prSet/>
      <dgm:spPr/>
      <dgm:t>
        <a:bodyPr/>
        <a:lstStyle/>
        <a:p>
          <a:endParaRPr lang="en-US"/>
        </a:p>
      </dgm:t>
    </dgm:pt>
    <dgm:pt modelId="{9C2EF290-5C17-4331-A310-0611677282C7}" type="pres">
      <dgm:prSet presAssocID="{DA91F542-27A5-4F17-AC90-073960D90E1F}" presName="vert0" presStyleCnt="0">
        <dgm:presLayoutVars>
          <dgm:dir/>
          <dgm:animOne val="branch"/>
          <dgm:animLvl val="lvl"/>
        </dgm:presLayoutVars>
      </dgm:prSet>
      <dgm:spPr/>
    </dgm:pt>
    <dgm:pt modelId="{27E94083-7BBD-4EC4-88C4-E88BFA298597}" type="pres">
      <dgm:prSet presAssocID="{F899BFC5-04DC-4A01-91B8-9990B39830C5}" presName="thickLine" presStyleLbl="alignNode1" presStyleIdx="0" presStyleCnt="3"/>
      <dgm:spPr/>
    </dgm:pt>
    <dgm:pt modelId="{20A45EDF-D52D-4B52-BDBC-82ADD1CDCA9A}" type="pres">
      <dgm:prSet presAssocID="{F899BFC5-04DC-4A01-91B8-9990B39830C5}" presName="horz1" presStyleCnt="0"/>
      <dgm:spPr/>
    </dgm:pt>
    <dgm:pt modelId="{5239A9BE-24C6-4D5D-A800-14FA123DCF7F}" type="pres">
      <dgm:prSet presAssocID="{F899BFC5-04DC-4A01-91B8-9990B39830C5}" presName="tx1" presStyleLbl="revTx" presStyleIdx="0" presStyleCnt="3"/>
      <dgm:spPr/>
    </dgm:pt>
    <dgm:pt modelId="{7A155FED-6A43-4263-B923-B8D58F5EE798}" type="pres">
      <dgm:prSet presAssocID="{F899BFC5-04DC-4A01-91B8-9990B39830C5}" presName="vert1" presStyleCnt="0"/>
      <dgm:spPr/>
    </dgm:pt>
    <dgm:pt modelId="{A7432914-18E3-442A-BA28-37D9E094CC07}" type="pres">
      <dgm:prSet presAssocID="{1678E706-1659-49D1-A14F-C743F419D6AF}" presName="thickLine" presStyleLbl="alignNode1" presStyleIdx="1" presStyleCnt="3"/>
      <dgm:spPr/>
    </dgm:pt>
    <dgm:pt modelId="{56A806A5-483C-4EA6-88A2-654F04F3BC64}" type="pres">
      <dgm:prSet presAssocID="{1678E706-1659-49D1-A14F-C743F419D6AF}" presName="horz1" presStyleCnt="0"/>
      <dgm:spPr/>
    </dgm:pt>
    <dgm:pt modelId="{D295E9B0-4AAA-4481-8708-0693341FD345}" type="pres">
      <dgm:prSet presAssocID="{1678E706-1659-49D1-A14F-C743F419D6AF}" presName="tx1" presStyleLbl="revTx" presStyleIdx="1" presStyleCnt="3"/>
      <dgm:spPr/>
    </dgm:pt>
    <dgm:pt modelId="{61848255-FD8C-443C-9D36-B317E1E21DDA}" type="pres">
      <dgm:prSet presAssocID="{1678E706-1659-49D1-A14F-C743F419D6AF}" presName="vert1" presStyleCnt="0"/>
      <dgm:spPr/>
    </dgm:pt>
    <dgm:pt modelId="{2E9AF6A0-D40A-41F8-8B65-76095AF15E7A}" type="pres">
      <dgm:prSet presAssocID="{D565291B-293D-47FE-B071-C293E0ACBC74}" presName="thickLine" presStyleLbl="alignNode1" presStyleIdx="2" presStyleCnt="3"/>
      <dgm:spPr/>
    </dgm:pt>
    <dgm:pt modelId="{515DD768-3569-4492-A34E-DA423204C9AC}" type="pres">
      <dgm:prSet presAssocID="{D565291B-293D-47FE-B071-C293E0ACBC74}" presName="horz1" presStyleCnt="0"/>
      <dgm:spPr/>
    </dgm:pt>
    <dgm:pt modelId="{884CABBB-BC30-47FA-9DD0-22A20D790560}" type="pres">
      <dgm:prSet presAssocID="{D565291B-293D-47FE-B071-C293E0ACBC74}" presName="tx1" presStyleLbl="revTx" presStyleIdx="2" presStyleCnt="3"/>
      <dgm:spPr/>
    </dgm:pt>
    <dgm:pt modelId="{F210A7A2-1408-4B7E-9DCB-954F8881D585}" type="pres">
      <dgm:prSet presAssocID="{D565291B-293D-47FE-B071-C293E0ACBC74}" presName="vert1" presStyleCnt="0"/>
      <dgm:spPr/>
    </dgm:pt>
  </dgm:ptLst>
  <dgm:cxnLst>
    <dgm:cxn modelId="{8BA9BC0D-7C72-4337-8CDC-8B2CF0080714}" srcId="{DA91F542-27A5-4F17-AC90-073960D90E1F}" destId="{F899BFC5-04DC-4A01-91B8-9990B39830C5}" srcOrd="0" destOrd="0" parTransId="{C6F030F6-1E4F-4802-B841-E62A3A2EE8A1}" sibTransId="{82A8EE75-150C-46F4-8EC4-20A8BA7CC69A}"/>
    <dgm:cxn modelId="{45834E30-DB09-413E-8B73-1BB67CDEB16F}" type="presOf" srcId="{DA91F542-27A5-4F17-AC90-073960D90E1F}" destId="{9C2EF290-5C17-4331-A310-0611677282C7}" srcOrd="0" destOrd="0" presId="urn:microsoft.com/office/officeart/2008/layout/LinedList"/>
    <dgm:cxn modelId="{0B87735D-F030-464D-807F-56852F02A59C}" type="presOf" srcId="{F899BFC5-04DC-4A01-91B8-9990B39830C5}" destId="{5239A9BE-24C6-4D5D-A800-14FA123DCF7F}" srcOrd="0" destOrd="0" presId="urn:microsoft.com/office/officeart/2008/layout/LinedList"/>
    <dgm:cxn modelId="{9964F4A7-FFB1-46A5-88EA-43CB6CAFF472}" srcId="{DA91F542-27A5-4F17-AC90-073960D90E1F}" destId="{1678E706-1659-49D1-A14F-C743F419D6AF}" srcOrd="1" destOrd="0" parTransId="{FF961824-24DB-4612-BD64-5E517DA7A113}" sibTransId="{44568D37-FC1E-4AAA-9864-97AB89316CF8}"/>
    <dgm:cxn modelId="{8AAA4BB0-1DE4-401B-9FE1-093A8DE43F25}" type="presOf" srcId="{D565291B-293D-47FE-B071-C293E0ACBC74}" destId="{884CABBB-BC30-47FA-9DD0-22A20D790560}" srcOrd="0" destOrd="0" presId="urn:microsoft.com/office/officeart/2008/layout/LinedList"/>
    <dgm:cxn modelId="{289CEFB6-6D8C-4BE8-B7F6-671AA2E1C866}" type="presOf" srcId="{1678E706-1659-49D1-A14F-C743F419D6AF}" destId="{D295E9B0-4AAA-4481-8708-0693341FD345}" srcOrd="0" destOrd="0" presId="urn:microsoft.com/office/officeart/2008/layout/LinedList"/>
    <dgm:cxn modelId="{AFEB1BF5-EE83-406B-A5B3-B1635F40F982}" srcId="{DA91F542-27A5-4F17-AC90-073960D90E1F}" destId="{D565291B-293D-47FE-B071-C293E0ACBC74}" srcOrd="2" destOrd="0" parTransId="{5708C5F2-2E85-4640-87C1-7A30C264A5A1}" sibTransId="{971C6B59-87F4-4B67-A2B1-EC04F1A08A5D}"/>
    <dgm:cxn modelId="{ECCDDC9F-E967-4753-8B5F-C255BF1BBF7B}" type="presParOf" srcId="{9C2EF290-5C17-4331-A310-0611677282C7}" destId="{27E94083-7BBD-4EC4-88C4-E88BFA298597}" srcOrd="0" destOrd="0" presId="urn:microsoft.com/office/officeart/2008/layout/LinedList"/>
    <dgm:cxn modelId="{F361F402-A737-4309-B45E-2FD793DA6EFF}" type="presParOf" srcId="{9C2EF290-5C17-4331-A310-0611677282C7}" destId="{20A45EDF-D52D-4B52-BDBC-82ADD1CDCA9A}" srcOrd="1" destOrd="0" presId="urn:microsoft.com/office/officeart/2008/layout/LinedList"/>
    <dgm:cxn modelId="{98543748-A87B-4D5A-A775-DCA633145409}" type="presParOf" srcId="{20A45EDF-D52D-4B52-BDBC-82ADD1CDCA9A}" destId="{5239A9BE-24C6-4D5D-A800-14FA123DCF7F}" srcOrd="0" destOrd="0" presId="urn:microsoft.com/office/officeart/2008/layout/LinedList"/>
    <dgm:cxn modelId="{B727F63B-AEDA-4A06-8E22-A247D48C6CA0}" type="presParOf" srcId="{20A45EDF-D52D-4B52-BDBC-82ADD1CDCA9A}" destId="{7A155FED-6A43-4263-B923-B8D58F5EE798}" srcOrd="1" destOrd="0" presId="urn:microsoft.com/office/officeart/2008/layout/LinedList"/>
    <dgm:cxn modelId="{0B0FFA73-C525-430C-BBBF-7088FFCD213A}" type="presParOf" srcId="{9C2EF290-5C17-4331-A310-0611677282C7}" destId="{A7432914-18E3-442A-BA28-37D9E094CC07}" srcOrd="2" destOrd="0" presId="urn:microsoft.com/office/officeart/2008/layout/LinedList"/>
    <dgm:cxn modelId="{37A5FB3B-FD96-42E0-A38C-0EAA9F4A26FD}" type="presParOf" srcId="{9C2EF290-5C17-4331-A310-0611677282C7}" destId="{56A806A5-483C-4EA6-88A2-654F04F3BC64}" srcOrd="3" destOrd="0" presId="urn:microsoft.com/office/officeart/2008/layout/LinedList"/>
    <dgm:cxn modelId="{573E42D1-6575-4DBC-BBB6-E03BD24E2683}" type="presParOf" srcId="{56A806A5-483C-4EA6-88A2-654F04F3BC64}" destId="{D295E9B0-4AAA-4481-8708-0693341FD345}" srcOrd="0" destOrd="0" presId="urn:microsoft.com/office/officeart/2008/layout/LinedList"/>
    <dgm:cxn modelId="{D565313D-00C7-434D-A6C1-5E43C6930556}" type="presParOf" srcId="{56A806A5-483C-4EA6-88A2-654F04F3BC64}" destId="{61848255-FD8C-443C-9D36-B317E1E21DDA}" srcOrd="1" destOrd="0" presId="urn:microsoft.com/office/officeart/2008/layout/LinedList"/>
    <dgm:cxn modelId="{65372E56-4C1D-4E68-AACB-147DCD8534A1}" type="presParOf" srcId="{9C2EF290-5C17-4331-A310-0611677282C7}" destId="{2E9AF6A0-D40A-41F8-8B65-76095AF15E7A}" srcOrd="4" destOrd="0" presId="urn:microsoft.com/office/officeart/2008/layout/LinedList"/>
    <dgm:cxn modelId="{3643335F-36C1-46C2-B2ED-384B56671780}" type="presParOf" srcId="{9C2EF290-5C17-4331-A310-0611677282C7}" destId="{515DD768-3569-4492-A34E-DA423204C9AC}" srcOrd="5" destOrd="0" presId="urn:microsoft.com/office/officeart/2008/layout/LinedList"/>
    <dgm:cxn modelId="{2CA2979D-1E21-4C95-83D6-F13015E42810}" type="presParOf" srcId="{515DD768-3569-4492-A34E-DA423204C9AC}" destId="{884CABBB-BC30-47FA-9DD0-22A20D790560}" srcOrd="0" destOrd="0" presId="urn:microsoft.com/office/officeart/2008/layout/LinedList"/>
    <dgm:cxn modelId="{DB4A0082-803B-47FF-81CC-ABE88B87175B}" type="presParOf" srcId="{515DD768-3569-4492-A34E-DA423204C9AC}" destId="{F210A7A2-1408-4B7E-9DCB-954F8881D58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8D73B9-80EF-4C8B-ABF3-D0DBAF7209A9}">
      <dsp:nvSpPr>
        <dsp:cNvPr id="0" name=""/>
        <dsp:cNvSpPr/>
      </dsp:nvSpPr>
      <dsp:spPr>
        <a:xfrm>
          <a:off x="0" y="78831"/>
          <a:ext cx="5291663" cy="83713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700" kern="1200"/>
            <a:t>게임 컨셉</a:t>
          </a:r>
          <a:endParaRPr lang="en-US" sz="2700" kern="1200"/>
        </a:p>
      </dsp:txBody>
      <dsp:txXfrm>
        <a:off x="40866" y="119697"/>
        <a:ext cx="5209931" cy="755403"/>
      </dsp:txXfrm>
    </dsp:sp>
    <dsp:sp modelId="{6E06DDB4-8AA3-4CA2-A1AB-D42DE169F50F}">
      <dsp:nvSpPr>
        <dsp:cNvPr id="0" name=""/>
        <dsp:cNvSpPr/>
      </dsp:nvSpPr>
      <dsp:spPr>
        <a:xfrm>
          <a:off x="0" y="915966"/>
          <a:ext cx="5291663" cy="1006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010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2100" kern="1200"/>
            <a:t>선정 이유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2100" kern="1200"/>
            <a:t>컨셉</a:t>
          </a:r>
          <a:r>
            <a:rPr lang="en-US" sz="2100" kern="1200"/>
            <a:t>/</a:t>
          </a:r>
          <a:r>
            <a:rPr lang="ko-KR" sz="2100" kern="1200"/>
            <a:t>재미요소</a:t>
          </a:r>
          <a:endParaRPr lang="en-US" sz="2100" kern="1200"/>
        </a:p>
      </dsp:txBody>
      <dsp:txXfrm>
        <a:off x="0" y="915966"/>
        <a:ext cx="5291663" cy="1006019"/>
      </dsp:txXfrm>
    </dsp:sp>
    <dsp:sp modelId="{6FFE43C0-0F9C-4765-A66D-5D9DB4ACB43D}">
      <dsp:nvSpPr>
        <dsp:cNvPr id="0" name=""/>
        <dsp:cNvSpPr/>
      </dsp:nvSpPr>
      <dsp:spPr>
        <a:xfrm>
          <a:off x="0" y="1921986"/>
          <a:ext cx="5291663" cy="837135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700" kern="1200"/>
            <a:t>예상되는 게임흐름</a:t>
          </a:r>
          <a:endParaRPr lang="en-US" sz="2700" kern="1200"/>
        </a:p>
      </dsp:txBody>
      <dsp:txXfrm>
        <a:off x="40866" y="1962852"/>
        <a:ext cx="5209931" cy="755403"/>
      </dsp:txXfrm>
    </dsp:sp>
    <dsp:sp modelId="{C4B24D5A-72F0-42B3-B3EB-1CE835727785}">
      <dsp:nvSpPr>
        <dsp:cNvPr id="0" name=""/>
        <dsp:cNvSpPr/>
      </dsp:nvSpPr>
      <dsp:spPr>
        <a:xfrm>
          <a:off x="0" y="2836882"/>
          <a:ext cx="5291663" cy="837135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700" kern="1200"/>
            <a:t>개발 일정</a:t>
          </a:r>
          <a:endParaRPr lang="en-US" sz="2700" kern="1200"/>
        </a:p>
      </dsp:txBody>
      <dsp:txXfrm>
        <a:off x="40866" y="2877748"/>
        <a:ext cx="5209931" cy="7554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E94083-7BBD-4EC4-88C4-E88BFA298597}">
      <dsp:nvSpPr>
        <dsp:cNvPr id="0" name=""/>
        <dsp:cNvSpPr/>
      </dsp:nvSpPr>
      <dsp:spPr>
        <a:xfrm>
          <a:off x="0" y="1913"/>
          <a:ext cx="53244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39A9BE-24C6-4D5D-A800-14FA123DCF7F}">
      <dsp:nvSpPr>
        <dsp:cNvPr id="0" name=""/>
        <dsp:cNvSpPr/>
      </dsp:nvSpPr>
      <dsp:spPr>
        <a:xfrm>
          <a:off x="0" y="1913"/>
          <a:ext cx="5324475" cy="1305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900" kern="1200"/>
            <a:t>시뮬레이션 게임을 제작하고 싶어 재미요소 탐구</a:t>
          </a:r>
          <a:endParaRPr lang="en-US" sz="1900" kern="1200"/>
        </a:p>
      </dsp:txBody>
      <dsp:txXfrm>
        <a:off x="0" y="1913"/>
        <a:ext cx="5324475" cy="1305236"/>
      </dsp:txXfrm>
    </dsp:sp>
    <dsp:sp modelId="{A7432914-18E3-442A-BA28-37D9E094CC07}">
      <dsp:nvSpPr>
        <dsp:cNvPr id="0" name=""/>
        <dsp:cNvSpPr/>
      </dsp:nvSpPr>
      <dsp:spPr>
        <a:xfrm>
          <a:off x="0" y="1307150"/>
          <a:ext cx="53244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95E9B0-4AAA-4481-8708-0693341FD345}">
      <dsp:nvSpPr>
        <dsp:cNvPr id="0" name=""/>
        <dsp:cNvSpPr/>
      </dsp:nvSpPr>
      <dsp:spPr>
        <a:xfrm>
          <a:off x="0" y="1307150"/>
          <a:ext cx="5324475" cy="1305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900" kern="1200"/>
            <a:t>자동화 </a:t>
          </a:r>
          <a:r>
            <a:rPr lang="en-US" sz="1900" kern="1200"/>
            <a:t>/ </a:t>
          </a:r>
          <a:r>
            <a:rPr lang="ko-KR" sz="1900" kern="1200"/>
            <a:t>경영 장르가 직관적으로 게임을 조절하고 관리한다는 부분에서 게임의 정의가 잘 맞아 떨어진다고 생각</a:t>
          </a:r>
          <a:endParaRPr lang="en-US" sz="1900" kern="1200"/>
        </a:p>
      </dsp:txBody>
      <dsp:txXfrm>
        <a:off x="0" y="1307150"/>
        <a:ext cx="5324475" cy="1305236"/>
      </dsp:txXfrm>
    </dsp:sp>
    <dsp:sp modelId="{2E9AF6A0-D40A-41F8-8B65-76095AF15E7A}">
      <dsp:nvSpPr>
        <dsp:cNvPr id="0" name=""/>
        <dsp:cNvSpPr/>
      </dsp:nvSpPr>
      <dsp:spPr>
        <a:xfrm>
          <a:off x="0" y="2612387"/>
          <a:ext cx="53244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4CABBB-BC30-47FA-9DD0-22A20D790560}">
      <dsp:nvSpPr>
        <dsp:cNvPr id="0" name=""/>
        <dsp:cNvSpPr/>
      </dsp:nvSpPr>
      <dsp:spPr>
        <a:xfrm>
          <a:off x="0" y="2612387"/>
          <a:ext cx="5324475" cy="1305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900" kern="1200"/>
            <a:t>경영 </a:t>
          </a:r>
          <a:r>
            <a:rPr lang="en-US" sz="1900" kern="1200"/>
            <a:t>/ </a:t>
          </a:r>
          <a:r>
            <a:rPr lang="ko-KR" sz="1900" kern="1200"/>
            <a:t>관리 </a:t>
          </a:r>
          <a:r>
            <a:rPr lang="en-US" sz="1900" kern="1200"/>
            <a:t>/ </a:t>
          </a:r>
          <a:r>
            <a:rPr lang="ko-KR" sz="1900" kern="1200"/>
            <a:t>자동화를 할 수 있는 게임을 만들어야 겟다고 생각</a:t>
          </a:r>
          <a:endParaRPr lang="en-US" sz="1900" kern="1200"/>
        </a:p>
      </dsp:txBody>
      <dsp:txXfrm>
        <a:off x="0" y="2612387"/>
        <a:ext cx="5324475" cy="13052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5:56:44.9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7748 3027 24575,'-22'46'0,"-30"47"0,43-79 0,-1 0 0,0-1 0,0 0 0,-1-1 0,-1 0 0,-21 16 0,27-25 0,0 1 0,0-1 0,0 0 0,-1 0 0,1 0 0,-1-1 0,0 0 0,0-1 0,0 1 0,1-1 0,-1-1 0,-1 1 0,-9-2 0,-7-1 0,0-1 0,-38-11 0,4 1 0,2 5 0,-1 3 0,0 2 0,-111 9 0,-172 43 0,112-13 0,-503 31 0,200-23 0,345-16 0,114-15 0,-1-4 0,-80 2 0,-192-10 0,-328-6 0,339-27 0,67 3 0,-278-31 0,156 12 0,-288-31 0,530 58 0,1-6 0,-166-53 0,267 64 0,1-1 0,0-3 0,2-1 0,0-2 0,2-2 0,0-2 0,2-1 0,1-2 0,2-2 0,1-1 0,1-2 0,-41-56 0,21 18 0,-62-109 0,99 150 0,1 0 0,1-1 0,2-1 0,1 0 0,2-1 0,-8-55 0,6-67 0,12-230 0,4 167 0,-5 204 0,0-22 0,2-1 0,7-46 0,-6 72 0,0-1 0,1 1 0,0 0 0,1 0 0,1 0 0,0 1 0,1 0 0,0 0 0,16-21 0,35-29 0,2 2 0,2 2 0,97-67 0,-101 86 0,2 2 0,1 4 0,100-41 0,204-53 0,-47 40-250,448-65-1,335 19-334,-1073 130 605,242-30-29,205-15 907,-306 39-726,299-9-167,-123 16-5,489 6 0,-664 4 0,230 42 0,-341-41 0,-16-2 0,56 15 0,-84-17 0,0 0 0,-1 1 0,0 1 0,0 0 0,-1 1 0,0 0 0,19 16 0,20 17 0,2-2 0,1-2 0,62 29 0,184 75 0,-168-97 0,-91-32 0,-1 2 0,41 20 0,-70-28 0,0 0 0,-1 1 0,0 1 0,0 0 0,-1 0 0,0 1 0,0 0 0,-1 1 0,0 0 0,14 21 0,-7-2 0,-1 1 0,-1 0 0,15 53 0,19 100 0,-48-181 0,13 60 0,-4 0 0,3 93 0,-15 130 0,0-103 0,3-150 0,-7 141 0,4-151 0,-1 0 0,0 0 0,-2 0 0,-1-1 0,-17 39 0,-11 3 0,-2-2 0,-3-1 0,-3-2 0,-2-2 0,-3-2 0,-2-3 0,-2-1 0,-88 64 0,66-65 0,-3-3 0,-1-4 0,-3-3 0,-89 30 0,131-54 0,-352 130 0,321-123 0,28-10 0,0 2 0,-54 27 0,86-35-98,-107 49-1169,83-42-5559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5:56:47.27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7114 24575,'1418'-91'-1898,"14"-112"-902,-2-88 2229,-563 33-891,-595 156 955,289-152 0,281-208 507,-311 165 0,-352 199 0,681-393 0,-679 374 0,-6-8 0,255-235 0,-284 216 883,-6-6 0,-7-6 0,-7-5 1,-7-6-1,126-235 0,-175 253-121,55-168 0,58-126 160,-150 370-922,-20 43 0,25-44 0,312-465 0,-216 340 0,48-78 0,-145 221 0,-25 38 0,0 0 0,-1-1 0,-1 0 0,0-1 0,8-26 0,-13 30 0,1 1 0,1-1 0,0 1 0,1 0 0,0 1 0,2 0 0,-1 0 0,2 1 0,18-19 0,8-2 0,76-54 0,13-10 0,-35 14-1365,-72 64-5461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5:56:47.9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0 253 24575,'142'-4'0,"281"-46"0,126-69 0,-516 111 0,75-21 0,-60 14 0,74-11 0,-120 26 0,0-1 0,0 1 0,0 0 0,0 0 0,0 0 0,0 0 0,0 0 0,0 1 0,0-1 0,0 0 0,0 1 0,0 0 0,0-1 0,0 1 0,-1 0 0,1 0 0,0 0 0,0 0 0,-1 0 0,1 0 0,-1 1 0,1-1 0,-1 0 0,1 1 0,-1 0 0,0-1 0,0 1 0,0 0 0,0-1 0,0 1 0,0 0 0,0 0 0,1 4 0,0 5 0,0 0 0,0 1 0,-1-1 0,0 1 0,-2 11 0,2-3 0,0 326-682,-56 445-1,47-727-6143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3T05:56:50.4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20D3F8-4DF5-2461-A1A4-F1F72D63D4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C74DE4-EB82-217F-11E2-92F99B3CC0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A8D712-2697-E557-C764-B855C50B0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838BF-9DB7-4D5D-8FC9-6F1C3849CFE3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2634B8-F25D-EE66-9ED9-31427C100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1D4B9B-49D1-F558-A2CC-7EF5261E8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5B794-A262-4CFD-BA5B-7245312DF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296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EF79E6-64B8-9DFC-D69D-3AC4E3806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08AB6B-EA66-553B-D0B0-F82E3184DD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3F9A8B-ECC3-5D0B-631B-1F092AC6E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838BF-9DB7-4D5D-8FC9-6F1C3849CFE3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0AD04F-C3CD-7BBA-3916-8E3B11C3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18B133-CEA5-3DE3-0BA2-F0CE23FE6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5B794-A262-4CFD-BA5B-7245312DF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15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50A802F-F3D7-5A1C-95BC-8C516AA86B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EA2DC1-AC76-184C-87B9-4BB4A8A25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B5BB4F-37E2-83FF-22D3-027F682A7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838BF-9DB7-4D5D-8FC9-6F1C3849CFE3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F86D3F-DA4F-051A-C31A-AB31742F3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A2EA50-0C85-A2D8-045D-63D96B57C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5B794-A262-4CFD-BA5B-7245312DF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494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07C9C5-DB34-A3A9-0852-88EA84F62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440435-DBFD-4C58-C272-93B836A32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6976FC-617F-5660-8F23-C8A343DDD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838BF-9DB7-4D5D-8FC9-6F1C3849CFE3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348843-B01B-205D-29AF-3FEC584A4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8DEF27-5BAC-2F34-A662-3C4D6FD10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5B794-A262-4CFD-BA5B-7245312DF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722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121DE2-2B6B-2F13-594A-F33C23EFB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2DC392-958E-CCD3-42B2-D5867684B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3F9663-6792-BA59-DF14-D76CA0D74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838BF-9DB7-4D5D-8FC9-6F1C3849CFE3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FB65D1-580B-C38D-7FC8-D2F7808C7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EDAEC9-5698-36E4-0EE0-BB6DD1AF8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5B794-A262-4CFD-BA5B-7245312DF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993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D2A2F7-A266-8D46-6D7C-7A142B8C8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E524FB-68A6-D2C1-60B2-FF81D1331D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554672-AC85-ADF8-9CFA-C06878424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5824D5-53EF-A29A-0AD6-7104939EB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838BF-9DB7-4D5D-8FC9-6F1C3849CFE3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6F14CC-9C6B-CFA8-2107-ADBA33E23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1CFF70-335E-2B7C-0E4B-0644AB4E7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5B794-A262-4CFD-BA5B-7245312DF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261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99E3B3-765E-7F5A-B115-06E854CA3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ED75A9-4CA4-14A9-145C-6B3D1DC86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DB3C2B-E335-9941-DC5B-29BA9BBAFB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8ED635-DE90-CD5F-F879-2DB54A282E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467A7B8-F5A4-9F68-B41F-E38F43C5CF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A535F93-B7FD-098B-60D0-96563024A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838BF-9DB7-4D5D-8FC9-6F1C3849CFE3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4BB978A-ECBF-327C-8E31-387EF2B0A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04FFDA3-F567-8015-019D-5739CC93A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5B794-A262-4CFD-BA5B-7245312DF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335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1955F8-9239-F0B8-CD12-0E404C14D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EAC211A-A13E-7606-D93B-151C2B2EA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838BF-9DB7-4D5D-8FC9-6F1C3849CFE3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A8B823-CA3E-5CAC-C69A-4B3E329B7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AC8D536-00A1-84E2-FD1C-20B77513F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5B794-A262-4CFD-BA5B-7245312DF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719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6A36E86-A6C1-CD0D-0787-3F0B8ED0B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838BF-9DB7-4D5D-8FC9-6F1C3849CFE3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0FC58C0-6980-787D-2F29-AE75AF375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E50994-5BA0-B652-FBF9-283F839FE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5B794-A262-4CFD-BA5B-7245312DF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512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E44ED2-470D-F408-9F5A-59A0BCFFF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28E3CD-AF6A-D181-E2B4-6E078ECBD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00A0C1-25CB-8D3F-9F75-CB3F510EDD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F96AE6-F2BD-B024-D544-A32A3492D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838BF-9DB7-4D5D-8FC9-6F1C3849CFE3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D8149D-B011-26D3-B69B-B5E8DA20C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2BB2E2-F9DA-D9A9-FEF1-5E622A7C0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5B794-A262-4CFD-BA5B-7245312DF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895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508EFA-718F-D289-1162-7FBDDC2D7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410DE38-9E6E-F8DE-DAE8-051824A905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645169-1F91-C05E-5DAE-BCE0A0F446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BF0A60-E8CD-B42D-EF16-3A92D2AC6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838BF-9DB7-4D5D-8FC9-6F1C3849CFE3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556264-F309-3D48-6CC6-60FF82C00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7CCC47-8B30-F2AA-FF67-E8CBECB75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5B794-A262-4CFD-BA5B-7245312DF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672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5C4BF28-FA57-7C5C-26E3-F1399107D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604A93-7678-B191-39E4-AE8D9E7D2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3D6122-DBD1-33D5-F2E2-95FB9F7669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3838BF-9DB7-4D5D-8FC9-6F1C3849CFE3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B56E51-AA2E-DA62-5D5D-955537D6FC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A40A21-0488-7823-C35C-A9A759FBE5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45B794-A262-4CFD-BA5B-7245312DF4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885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www.youtube.com%2Fwatch%3Fv%3De9B5qkXc47A&amp;psig=AOvVaw0SJoEZqUJ3nzdjIBtm7YBf&amp;ust=1728883888755000&amp;source=images&amp;cd=vfe&amp;opi=89978449&amp;ved=0CBQQjRxqFwoTCOCp9svSiokDFQAAAAAdAAAAABAE" TargetMode="External"/><Relationship Id="rId2" Type="http://schemas.openxmlformats.org/officeDocument/2006/relationships/hyperlink" Target="https://steamuserimages-a.akamaihd.net/ugc/168157050514933768/48A66C31ACF680828FD41D91C46C43A0E1407CE0/?imw=5000&amp;imh=5000&amp;ima=fit&amp;impolicy=Letterbox&amp;imcolor=%23000000&amp;letterbox=fals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customXml" Target="../ink/ink2.xml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빈 광고판 프레임 3개">
            <a:extLst>
              <a:ext uri="{FF2B5EF4-FFF2-40B4-BE49-F238E27FC236}">
                <a16:creationId xmlns:a16="http://schemas.microsoft.com/office/drawing/2014/main" id="{C48A475C-E120-48AB-2738-2F9337A4C7F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370" b="1404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F8F2B5E-C746-8D2E-8CFC-868794C300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altLang="ko-KR">
                <a:solidFill>
                  <a:srgbClr val="FFFFFF"/>
                </a:solidFill>
              </a:rPr>
              <a:t>2D </a:t>
            </a:r>
            <a:r>
              <a:rPr lang="ko-KR" altLang="en-US">
                <a:solidFill>
                  <a:srgbClr val="FFFFFF"/>
                </a:solidFill>
              </a:rPr>
              <a:t>게임프로그래밍</a:t>
            </a:r>
            <a:r>
              <a:rPr lang="en-US" altLang="ko-KR">
                <a:solidFill>
                  <a:srgbClr val="FFFFFF"/>
                </a:solidFill>
              </a:rPr>
              <a:t> </a:t>
            </a:r>
            <a:r>
              <a:rPr lang="ko-KR" altLang="en-US">
                <a:solidFill>
                  <a:srgbClr val="FFFFFF"/>
                </a:solidFill>
              </a:rPr>
              <a:t>발표</a:t>
            </a:r>
            <a:r>
              <a:rPr lang="en-US" altLang="ko-KR">
                <a:solidFill>
                  <a:srgbClr val="FFFFFF"/>
                </a:solidFill>
              </a:rPr>
              <a:t>	</a:t>
            </a: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AB5BB63-46E5-3613-8977-4CA35501D0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altLang="ko-KR">
                <a:solidFill>
                  <a:srgbClr val="FFFFFF"/>
                </a:solidFill>
              </a:rPr>
              <a:t>2021180009 </a:t>
            </a:r>
            <a:r>
              <a:rPr lang="ko-KR" altLang="en-US">
                <a:solidFill>
                  <a:srgbClr val="FFFFFF"/>
                </a:solidFill>
              </a:rPr>
              <a:t>박경준</a:t>
            </a:r>
          </a:p>
        </p:txBody>
      </p:sp>
    </p:spTree>
    <p:extLst>
      <p:ext uri="{BB962C8B-B14F-4D97-AF65-F5344CB8AC3E}">
        <p14:creationId xmlns:p14="http://schemas.microsoft.com/office/powerpoint/2010/main" val="7368228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F4FC70-37B6-39A7-2EF4-6004CDA4E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C5A163-54CB-2F19-5E47-AE35FA227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err="1">
                <a:hlinkClick r:id="rId2"/>
              </a:rPr>
              <a:t>팩토리오</a:t>
            </a:r>
            <a:r>
              <a:rPr lang="ko-KR" altLang="en-US" dirty="0">
                <a:hlinkClick r:id="rId2"/>
              </a:rPr>
              <a:t> 사진 </a:t>
            </a:r>
            <a:r>
              <a:rPr lang="en-US" altLang="ko-KR" dirty="0">
                <a:hlinkClick r:id="rId2"/>
              </a:rPr>
              <a:t>– </a:t>
            </a:r>
            <a:r>
              <a:rPr lang="ko-KR" altLang="en-US" dirty="0">
                <a:hlinkClick r:id="rId2"/>
              </a:rPr>
              <a:t>스팀 커뮤니티 스크린샷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>
                <a:hlinkClick r:id="rId3"/>
              </a:rPr>
              <a:t>새티스</a:t>
            </a:r>
            <a:r>
              <a:rPr lang="ko-KR" altLang="en-US" dirty="0">
                <a:hlinkClick r:id="rId3"/>
              </a:rPr>
              <a:t> 팩토리 </a:t>
            </a:r>
            <a:r>
              <a:rPr lang="en-US" altLang="ko-KR" dirty="0">
                <a:hlinkClick r:id="rId3"/>
              </a:rPr>
              <a:t>- </a:t>
            </a:r>
            <a:r>
              <a:rPr lang="ko-KR" altLang="en-US" dirty="0">
                <a:hlinkClick r:id="rId3"/>
              </a:rPr>
              <a:t>썸네일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404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27D21-B848-9EAD-E410-CCEAEF44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3" y="490537"/>
            <a:ext cx="5291663" cy="1628775"/>
          </a:xfrm>
        </p:spPr>
        <p:txBody>
          <a:bodyPr anchor="b">
            <a:normAutofit/>
          </a:bodyPr>
          <a:lstStyle/>
          <a:p>
            <a:r>
              <a:rPr lang="ko-KR" altLang="en-US" sz="4000"/>
              <a:t>목차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83C27A-2BA8-AF94-0152-C4F7EB3FF3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868" r="23229" b="2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5E8E5A95-C73A-E6AE-98C6-9FD324249D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151617"/>
              </p:ext>
            </p:extLst>
          </p:nvPr>
        </p:nvGraphicFramePr>
        <p:xfrm>
          <a:off x="6417734" y="2614612"/>
          <a:ext cx="5291663" cy="3752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81893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9C5E9-ABFB-0AD3-FFA8-C5C6B212A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1" y="327025"/>
            <a:ext cx="5324477" cy="1630363"/>
          </a:xfrm>
        </p:spPr>
        <p:txBody>
          <a:bodyPr anchor="b">
            <a:normAutofit/>
          </a:bodyPr>
          <a:lstStyle/>
          <a:p>
            <a:r>
              <a:rPr lang="ko-KR" altLang="en-US" sz="3600"/>
              <a:t>게임 컨셉 </a:t>
            </a:r>
            <a:r>
              <a:rPr lang="en-US" altLang="ko-KR" sz="3600"/>
              <a:t>- </a:t>
            </a:r>
            <a:r>
              <a:rPr lang="ko-KR" altLang="en-US" sz="3600"/>
              <a:t>선정이유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3E8845-E98E-E497-5A5E-55BA307B04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343" r="5046" b="-2"/>
          <a:stretch/>
        </p:blipFill>
        <p:spPr>
          <a:xfrm>
            <a:off x="5966355" y="1"/>
            <a:ext cx="6225645" cy="6856412"/>
          </a:xfrm>
          <a:custGeom>
            <a:avLst/>
            <a:gdLst/>
            <a:ahLst/>
            <a:cxnLst/>
            <a:rect l="l" t="t" r="r" b="b"/>
            <a:pathLst>
              <a:path w="5620032" h="6856412">
                <a:moveTo>
                  <a:pt x="13187" y="0"/>
                </a:moveTo>
                <a:lnTo>
                  <a:pt x="5620032" y="0"/>
                </a:lnTo>
                <a:lnTo>
                  <a:pt x="5620032" y="6856412"/>
                </a:lnTo>
                <a:lnTo>
                  <a:pt x="0" y="6856412"/>
                </a:lnTo>
                <a:lnTo>
                  <a:pt x="64318" y="6298274"/>
                </a:lnTo>
                <a:cubicBezTo>
                  <a:pt x="203221" y="4970220"/>
                  <a:pt x="240510" y="3632077"/>
                  <a:pt x="97152" y="2276000"/>
                </a:cubicBezTo>
                <a:cubicBezTo>
                  <a:pt x="35713" y="1694824"/>
                  <a:pt x="7455" y="1116942"/>
                  <a:pt x="6154" y="541737"/>
                </a:cubicBezTo>
                <a:close/>
              </a:path>
            </a:pathLst>
          </a:custGeom>
        </p:spPr>
      </p:pic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64E3984C-B90C-E38F-1E67-FFE0F2D0E5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2687221"/>
              </p:ext>
            </p:extLst>
          </p:nvPr>
        </p:nvGraphicFramePr>
        <p:xfrm>
          <a:off x="481013" y="2286001"/>
          <a:ext cx="5324475" cy="3919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95887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08BC803E-13F3-4DAB-B17C-BEB007616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B8DDE571-E57F-4AB5-83C7-30EB5DDCC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2"/>
            <a:ext cx="12191996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45BDFFF-E212-D950-06F7-024E97669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5" y="603622"/>
            <a:ext cx="4282380" cy="1322944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 컨셉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컨셉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재미요소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2179B6-4028-CE98-1144-A9F81D4CA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207977"/>
            <a:ext cx="3968365" cy="4046401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게임의 주된 컨셉은 광물을 채굴해서  광물을 이용한 부품을 생성하는 건물 건설 그에 따른 마일스톤을 달성하는 것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자동화 요소를 이용하여 라인을 만들며 플레이어 개개인의 최적화된 자신만의 공장을 만드는 경험을 줌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재미요소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자원관리를 하면서 오는 문제를 해결함에서 오는 성취감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마일스톤을 해결 할 수 록 더 발전되는 자부심과 도전의식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0159DC4-8B54-AE21-06F6-32589CB8C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8" r="3" b="3"/>
          <a:stretch/>
        </p:blipFill>
        <p:spPr bwMode="auto">
          <a:xfrm>
            <a:off x="5702185" y="1"/>
            <a:ext cx="6489823" cy="3429002"/>
          </a:xfrm>
          <a:custGeom>
            <a:avLst/>
            <a:gdLst/>
            <a:ahLst/>
            <a:cxnLst/>
            <a:rect l="l" t="t" r="r" b="b"/>
            <a:pathLst>
              <a:path w="6489823" h="3421047">
                <a:moveTo>
                  <a:pt x="383239" y="0"/>
                </a:moveTo>
                <a:lnTo>
                  <a:pt x="6489823" y="0"/>
                </a:lnTo>
                <a:lnTo>
                  <a:pt x="6489823" y="3421047"/>
                </a:lnTo>
                <a:lnTo>
                  <a:pt x="0" y="3421047"/>
                </a:lnTo>
                <a:lnTo>
                  <a:pt x="10162" y="3368785"/>
                </a:lnTo>
                <a:cubicBezTo>
                  <a:pt x="15448" y="3346584"/>
                  <a:pt x="22094" y="3323293"/>
                  <a:pt x="30699" y="3298569"/>
                </a:cubicBezTo>
                <a:cubicBezTo>
                  <a:pt x="41150" y="3275988"/>
                  <a:pt x="42443" y="3246652"/>
                  <a:pt x="33589" y="3233050"/>
                </a:cubicBezTo>
                <a:cubicBezTo>
                  <a:pt x="32065" y="3230708"/>
                  <a:pt x="30291" y="3228932"/>
                  <a:pt x="28325" y="3227777"/>
                </a:cubicBezTo>
                <a:cubicBezTo>
                  <a:pt x="30678" y="3188484"/>
                  <a:pt x="72205" y="3103624"/>
                  <a:pt x="73382" y="3050568"/>
                </a:cubicBezTo>
                <a:cubicBezTo>
                  <a:pt x="69165" y="3022639"/>
                  <a:pt x="68605" y="2960322"/>
                  <a:pt x="84953" y="2920501"/>
                </a:cubicBezTo>
                <a:cubicBezTo>
                  <a:pt x="69327" y="2932298"/>
                  <a:pt x="121103" y="2664904"/>
                  <a:pt x="109217" y="2657859"/>
                </a:cubicBezTo>
                <a:cubicBezTo>
                  <a:pt x="110075" y="2597031"/>
                  <a:pt x="138136" y="2522558"/>
                  <a:pt x="139777" y="2464312"/>
                </a:cubicBezTo>
                <a:cubicBezTo>
                  <a:pt x="141801" y="2450201"/>
                  <a:pt x="199861" y="2246813"/>
                  <a:pt x="198683" y="2236608"/>
                </a:cubicBezTo>
                <a:lnTo>
                  <a:pt x="283684" y="1924542"/>
                </a:lnTo>
                <a:cubicBezTo>
                  <a:pt x="313071" y="1811100"/>
                  <a:pt x="307196" y="1868801"/>
                  <a:pt x="336583" y="1755359"/>
                </a:cubicBezTo>
                <a:cubicBezTo>
                  <a:pt x="383246" y="1573239"/>
                  <a:pt x="363875" y="1577802"/>
                  <a:pt x="409119" y="1401207"/>
                </a:cubicBezTo>
                <a:cubicBezTo>
                  <a:pt x="428998" y="1329345"/>
                  <a:pt x="403240" y="1279669"/>
                  <a:pt x="421957" y="1175450"/>
                </a:cubicBezTo>
                <a:cubicBezTo>
                  <a:pt x="442602" y="1107577"/>
                  <a:pt x="340683" y="794854"/>
                  <a:pt x="369233" y="688836"/>
                </a:cubicBezTo>
                <a:cubicBezTo>
                  <a:pt x="378440" y="610640"/>
                  <a:pt x="331945" y="587322"/>
                  <a:pt x="346155" y="513896"/>
                </a:cubicBezTo>
                <a:cubicBezTo>
                  <a:pt x="351974" y="496939"/>
                  <a:pt x="362179" y="406394"/>
                  <a:pt x="344911" y="393010"/>
                </a:cubicBezTo>
                <a:cubicBezTo>
                  <a:pt x="389436" y="301493"/>
                  <a:pt x="356186" y="264408"/>
                  <a:pt x="369960" y="232042"/>
                </a:cubicBezTo>
                <a:cubicBezTo>
                  <a:pt x="394611" y="153791"/>
                  <a:pt x="372056" y="165633"/>
                  <a:pt x="392742" y="72037"/>
                </a:cubicBezTo>
                <a:cubicBezTo>
                  <a:pt x="398537" y="53819"/>
                  <a:pt x="397997" y="38693"/>
                  <a:pt x="394525" y="254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0DDE560-889B-C62D-2315-96FE6AC06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7" r="-3" b="6051"/>
          <a:stretch/>
        </p:blipFill>
        <p:spPr bwMode="auto">
          <a:xfrm>
            <a:off x="5419420" y="3429000"/>
            <a:ext cx="6772580" cy="3429000"/>
          </a:xfrm>
          <a:custGeom>
            <a:avLst/>
            <a:gdLst/>
            <a:ahLst/>
            <a:cxnLst/>
            <a:rect l="l" t="t" r="r" b="b"/>
            <a:pathLst>
              <a:path w="6772580" h="3429000">
                <a:moveTo>
                  <a:pt x="271594" y="0"/>
                </a:moveTo>
                <a:lnTo>
                  <a:pt x="6772580" y="0"/>
                </a:lnTo>
                <a:lnTo>
                  <a:pt x="6772580" y="3429000"/>
                </a:lnTo>
                <a:lnTo>
                  <a:pt x="8976" y="3429000"/>
                </a:lnTo>
                <a:lnTo>
                  <a:pt x="7894" y="3419403"/>
                </a:lnTo>
                <a:cubicBezTo>
                  <a:pt x="2772" y="3402540"/>
                  <a:pt x="-7409" y="3393117"/>
                  <a:pt x="8790" y="3369074"/>
                </a:cubicBezTo>
                <a:cubicBezTo>
                  <a:pt x="18674" y="3308209"/>
                  <a:pt x="52540" y="3147708"/>
                  <a:pt x="69466" y="3074368"/>
                </a:cubicBezTo>
                <a:cubicBezTo>
                  <a:pt x="86170" y="2985158"/>
                  <a:pt x="141939" y="2988106"/>
                  <a:pt x="138108" y="2937087"/>
                </a:cubicBezTo>
                <a:lnTo>
                  <a:pt x="159153" y="2788751"/>
                </a:lnTo>
                <a:cubicBezTo>
                  <a:pt x="164508" y="2771521"/>
                  <a:pt x="169861" y="2754291"/>
                  <a:pt x="175215" y="2737061"/>
                </a:cubicBezTo>
                <a:lnTo>
                  <a:pt x="178713" y="2662493"/>
                </a:lnTo>
                <a:cubicBezTo>
                  <a:pt x="182744" y="2662176"/>
                  <a:pt x="175495" y="2610710"/>
                  <a:pt x="177952" y="2608178"/>
                </a:cubicBezTo>
                <a:lnTo>
                  <a:pt x="200637" y="2557490"/>
                </a:lnTo>
                <a:lnTo>
                  <a:pt x="210272" y="2500823"/>
                </a:lnTo>
                <a:cubicBezTo>
                  <a:pt x="210821" y="2477149"/>
                  <a:pt x="233533" y="2498323"/>
                  <a:pt x="235189" y="2456370"/>
                </a:cubicBezTo>
                <a:cubicBezTo>
                  <a:pt x="241238" y="2390087"/>
                  <a:pt x="270663" y="2342381"/>
                  <a:pt x="270108" y="2307778"/>
                </a:cubicBezTo>
                <a:cubicBezTo>
                  <a:pt x="279775" y="2252634"/>
                  <a:pt x="274008" y="2281735"/>
                  <a:pt x="270232" y="2227103"/>
                </a:cubicBezTo>
                <a:cubicBezTo>
                  <a:pt x="277898" y="2187203"/>
                  <a:pt x="273018" y="2179895"/>
                  <a:pt x="278972" y="2138456"/>
                </a:cubicBezTo>
                <a:cubicBezTo>
                  <a:pt x="286874" y="2113373"/>
                  <a:pt x="293454" y="2098825"/>
                  <a:pt x="284204" y="2092747"/>
                </a:cubicBezTo>
                <a:cubicBezTo>
                  <a:pt x="285267" y="2080110"/>
                  <a:pt x="308510" y="2021121"/>
                  <a:pt x="306856" y="2003128"/>
                </a:cubicBezTo>
                <a:lnTo>
                  <a:pt x="296216" y="1944367"/>
                </a:lnTo>
                <a:lnTo>
                  <a:pt x="316030" y="1836128"/>
                </a:lnTo>
                <a:cubicBezTo>
                  <a:pt x="300726" y="1810623"/>
                  <a:pt x="342411" y="1768654"/>
                  <a:pt x="329496" y="1735241"/>
                </a:cubicBezTo>
                <a:cubicBezTo>
                  <a:pt x="331336" y="1711720"/>
                  <a:pt x="339485" y="1722162"/>
                  <a:pt x="343347" y="1679383"/>
                </a:cubicBezTo>
                <a:cubicBezTo>
                  <a:pt x="349669" y="1616089"/>
                  <a:pt x="356013" y="1614119"/>
                  <a:pt x="360800" y="1554542"/>
                </a:cubicBezTo>
                <a:cubicBezTo>
                  <a:pt x="361799" y="1491472"/>
                  <a:pt x="380405" y="1496141"/>
                  <a:pt x="377978" y="1470595"/>
                </a:cubicBezTo>
                <a:cubicBezTo>
                  <a:pt x="371480" y="1445071"/>
                  <a:pt x="407310" y="1366942"/>
                  <a:pt x="396801" y="1354553"/>
                </a:cubicBezTo>
                <a:cubicBezTo>
                  <a:pt x="387984" y="1324635"/>
                  <a:pt x="389939" y="1306198"/>
                  <a:pt x="378799" y="1292983"/>
                </a:cubicBezTo>
                <a:cubicBezTo>
                  <a:pt x="368230" y="1254082"/>
                  <a:pt x="380918" y="1242866"/>
                  <a:pt x="362697" y="1241293"/>
                </a:cubicBezTo>
                <a:lnTo>
                  <a:pt x="339388" y="1147085"/>
                </a:lnTo>
                <a:cubicBezTo>
                  <a:pt x="350485" y="1118433"/>
                  <a:pt x="353159" y="1072754"/>
                  <a:pt x="339952" y="1071934"/>
                </a:cubicBezTo>
                <a:cubicBezTo>
                  <a:pt x="327895" y="1004911"/>
                  <a:pt x="358371" y="924985"/>
                  <a:pt x="347188" y="889800"/>
                </a:cubicBezTo>
                <a:cubicBezTo>
                  <a:pt x="334220" y="804597"/>
                  <a:pt x="342717" y="786582"/>
                  <a:pt x="338803" y="749936"/>
                </a:cubicBezTo>
                <a:cubicBezTo>
                  <a:pt x="334890" y="713292"/>
                  <a:pt x="337271" y="707557"/>
                  <a:pt x="323706" y="669931"/>
                </a:cubicBezTo>
                <a:lnTo>
                  <a:pt x="313326" y="559992"/>
                </a:lnTo>
                <a:cubicBezTo>
                  <a:pt x="314747" y="543769"/>
                  <a:pt x="268004" y="450294"/>
                  <a:pt x="272650" y="451529"/>
                </a:cubicBezTo>
                <a:lnTo>
                  <a:pt x="256593" y="392499"/>
                </a:lnTo>
                <a:cubicBezTo>
                  <a:pt x="276778" y="343341"/>
                  <a:pt x="246535" y="361906"/>
                  <a:pt x="249583" y="321981"/>
                </a:cubicBezTo>
                <a:cubicBezTo>
                  <a:pt x="256450" y="297359"/>
                  <a:pt x="256557" y="284789"/>
                  <a:pt x="245172" y="280016"/>
                </a:cubicBezTo>
                <a:cubicBezTo>
                  <a:pt x="279102" y="164139"/>
                  <a:pt x="241674" y="235649"/>
                  <a:pt x="249784" y="152538"/>
                </a:cubicBezTo>
                <a:cubicBezTo>
                  <a:pt x="254846" y="115053"/>
                  <a:pt x="258144" y="77317"/>
                  <a:pt x="264479" y="3659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080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92A3EAC-49F6-55DD-098C-E4860A3A6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ko-KR" altLang="en-US" sz="5400"/>
              <a:t>예상되는 게임 흐름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A29712-1A3D-E171-30BB-5A02EEB72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ko-KR" altLang="en-US" sz="2200" dirty="0"/>
              <a:t>처음 게임을 시작하면 텅 빈 </a:t>
            </a:r>
            <a:r>
              <a:rPr lang="ko-KR" altLang="en-US" sz="2200" dirty="0" err="1"/>
              <a:t>맵에</a:t>
            </a:r>
            <a:r>
              <a:rPr lang="ko-KR" altLang="en-US" sz="2200" dirty="0"/>
              <a:t> 기초 자원들만 존재</a:t>
            </a:r>
            <a:endParaRPr lang="en-US" altLang="ko-KR" sz="2200" dirty="0"/>
          </a:p>
          <a:p>
            <a:r>
              <a:rPr lang="ko-KR" altLang="en-US" sz="2200" dirty="0"/>
              <a:t>아직 공장 건물이 없으므로 직접 기초 자원을 채굴</a:t>
            </a:r>
            <a:endParaRPr lang="en-US" sz="22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202B842-7240-04AD-B8CD-98C09776B3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29" r="37157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06367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ED1CE64-DDF5-9213-8D50-1E518D6A6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ko-KR" altLang="en-US" sz="5400" dirty="0"/>
              <a:t>예상되는 게임흐름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A27D6B3-A457-979D-135E-C2A15D013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ko-KR" altLang="en-US" sz="2200" dirty="0"/>
              <a:t>초반부에 채굴한 광물을 이용해서 자동화 가능한 컨베이어 벨트와 자동화 가능한 건물을 건설</a:t>
            </a:r>
            <a:endParaRPr lang="en-US" altLang="ko-KR" sz="2200" dirty="0"/>
          </a:p>
          <a:p>
            <a:r>
              <a:rPr lang="ko-KR" altLang="en-US" sz="2200" dirty="0"/>
              <a:t>그렇게 생성된 자원을 기지의 중심으로 적재</a:t>
            </a:r>
            <a:endParaRPr lang="en-US" sz="22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3A09AAD-19A2-4D22-654B-E359694058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840" r="3199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18117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2F9829D-773E-BE1A-7A3C-5F150DBAD6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28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9B25798-BA59-9E72-3F0C-1CFE6AB31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예상되는 게임흐름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9E6C051D-02A9-945C-1746-7A5AE50A6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게임의 </a:t>
            </a:r>
            <a:r>
              <a:rPr lang="ko-KR" altLang="en-US" sz="2000" dirty="0" err="1"/>
              <a:t>중후반부</a:t>
            </a:r>
            <a:endParaRPr lang="en-US" altLang="ko-KR" sz="2000" dirty="0"/>
          </a:p>
          <a:p>
            <a:r>
              <a:rPr lang="ko-KR" altLang="en-US" sz="2000" dirty="0"/>
              <a:t>게임 진행에 따라 마일스톤에 완수에 필요한 자원들을 얻었다면 마일스톤 해결에 필요한 자원</a:t>
            </a:r>
            <a:r>
              <a:rPr lang="en-US" altLang="ko-KR" sz="2000" dirty="0"/>
              <a:t>/</a:t>
            </a:r>
            <a:r>
              <a:rPr lang="ko-KR" altLang="en-US" sz="2000" dirty="0" err="1"/>
              <a:t>부품량이</a:t>
            </a:r>
            <a:r>
              <a:rPr lang="ko-KR" altLang="en-US" sz="2000" dirty="0"/>
              <a:t> 표시된다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 플레이어는 자원들을 이용해서 마일스톤에 제출한다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마일스톤 보상으로 더 좋은 건물 설계도를 주지만</a:t>
            </a:r>
            <a:endParaRPr lang="en-US" altLang="ko-KR" sz="2000" dirty="0"/>
          </a:p>
          <a:p>
            <a:r>
              <a:rPr lang="ko-KR" altLang="en-US" sz="2000" dirty="0"/>
              <a:t>더 복잡한 부품이 필요하다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EAEF21B-C0D0-5982-9C0E-ED6290D6F2B9}"/>
              </a:ext>
            </a:extLst>
          </p:cNvPr>
          <p:cNvGrpSpPr/>
          <p:nvPr/>
        </p:nvGrpSpPr>
        <p:grpSpPr>
          <a:xfrm>
            <a:off x="4854583" y="162137"/>
            <a:ext cx="6937200" cy="3735360"/>
            <a:chOff x="4854583" y="162137"/>
            <a:chExt cx="6937200" cy="373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4E6B218F-0712-1695-4C65-7A502232B0A5}"/>
                    </a:ext>
                  </a:extLst>
                </p14:cNvPr>
                <p14:cNvContentPartPr/>
                <p14:nvPr/>
              </p14:nvContentPartPr>
              <p14:xfrm>
                <a:off x="8924023" y="162137"/>
                <a:ext cx="2867760" cy="126540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4E6B218F-0712-1695-4C65-7A502232B0A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917903" y="156017"/>
                  <a:ext cx="2880000" cy="12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A81894D4-365B-7D14-F922-FA0DF075CA26}"/>
                    </a:ext>
                  </a:extLst>
                </p14:cNvPr>
                <p14:cNvContentPartPr/>
                <p14:nvPr/>
              </p14:nvContentPartPr>
              <p14:xfrm>
                <a:off x="4854583" y="1336097"/>
                <a:ext cx="4252320" cy="256140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A81894D4-365B-7D14-F922-FA0DF075CA2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48463" y="1329977"/>
                  <a:ext cx="4264560" cy="257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E9621C03-2B73-8C88-90E3-45F79DB29521}"/>
                    </a:ext>
                  </a:extLst>
                </p14:cNvPr>
                <p14:cNvContentPartPr/>
                <p14:nvPr/>
              </p14:nvContentPartPr>
              <p14:xfrm>
                <a:off x="8708743" y="1323857"/>
                <a:ext cx="536760" cy="48168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E9621C03-2B73-8C88-90E3-45F79DB2952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702623" y="1317737"/>
                  <a:ext cx="549000" cy="49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96082847-1384-35BE-0107-7A9A1473B6D9}"/>
                  </a:ext>
                </a:extLst>
              </p14:cNvPr>
              <p14:cNvContentPartPr/>
              <p14:nvPr/>
            </p14:nvContentPartPr>
            <p14:xfrm>
              <a:off x="2829943" y="1556417"/>
              <a:ext cx="360" cy="36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96082847-1384-35BE-0107-7A9A1473B6D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23823" y="1550297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9373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2" name="Rectangle 309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942D5150-7DCA-4D86-CEF8-30C8F661F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3" r="5914" b="1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4" name="Rectangle 309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499E78-6C56-A3E5-8148-6D8CAF05B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ko-KR" altLang="en-US" sz="4000"/>
              <a:t>예상되는 게임 흐름</a:t>
            </a:r>
          </a:p>
        </p:txBody>
      </p:sp>
      <p:sp>
        <p:nvSpPr>
          <p:cNvPr id="3087" name="Content Placeholder 3077">
            <a:extLst>
              <a:ext uri="{FF2B5EF4-FFF2-40B4-BE49-F238E27FC236}">
                <a16:creationId xmlns:a16="http://schemas.microsoft.com/office/drawing/2014/main" id="{EA521820-BF7C-F7BB-42E8-0597BC3E4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게임의 </a:t>
            </a:r>
            <a:r>
              <a:rPr lang="ko-KR" altLang="en-US" sz="2000" dirty="0" err="1"/>
              <a:t>최후반부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r>
              <a:rPr lang="ko-KR" altLang="en-US" sz="2000" dirty="0"/>
              <a:t>플레이어는 지금까지 해금된 건물과 능력과 지식을 이용해서 자신만의 멋진 생산라인을 만들어낸다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969310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61D1FC-1AC9-2260-B8C5-63B88E9E7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일정</a:t>
            </a:r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A125ACFE-5103-72C7-3F1A-DD18807F2C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7070642"/>
              </p:ext>
            </p:extLst>
          </p:nvPr>
        </p:nvGraphicFramePr>
        <p:xfrm>
          <a:off x="838200" y="1825625"/>
          <a:ext cx="10515600" cy="415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969">
                  <a:extLst>
                    <a:ext uri="{9D8B030D-6E8A-4147-A177-3AD203B41FA5}">
                      <a16:colId xmlns:a16="http://schemas.microsoft.com/office/drawing/2014/main" val="3105420619"/>
                    </a:ext>
                  </a:extLst>
                </a:gridCol>
                <a:gridCol w="8836631">
                  <a:extLst>
                    <a:ext uri="{9D8B030D-6E8A-4147-A177-3AD203B41FA5}">
                      <a16:colId xmlns:a16="http://schemas.microsoft.com/office/drawing/2014/main" val="33593427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게임 개발 일정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269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주차</a:t>
                      </a:r>
                      <a:r>
                        <a:rPr lang="en-US" altLang="ko-KR" dirty="0"/>
                        <a:t>(10/14~)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타일맵</a:t>
                      </a:r>
                      <a:r>
                        <a:rPr lang="ko-KR" altLang="en-US" dirty="0"/>
                        <a:t> 단위로 </a:t>
                      </a:r>
                      <a:r>
                        <a:rPr lang="ko-KR" altLang="en-US" dirty="0" err="1"/>
                        <a:t>진행해야하므로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타일맵과</a:t>
                      </a:r>
                      <a:r>
                        <a:rPr lang="ko-KR" altLang="en-US" dirty="0"/>
                        <a:t> 배경 구현 </a:t>
                      </a:r>
                      <a:r>
                        <a:rPr lang="en-US" altLang="ko-KR" dirty="0"/>
                        <a:t>+ </a:t>
                      </a:r>
                      <a:r>
                        <a:rPr lang="ko-KR" altLang="en-US" dirty="0"/>
                        <a:t>카메라 구현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각 객체를 만들기 위해 필요한 요소 추상화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724418"/>
                  </a:ext>
                </a:extLst>
              </a:tr>
              <a:tr h="4110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주차</a:t>
                      </a:r>
                      <a:r>
                        <a:rPr lang="en-US" altLang="ko-KR" dirty="0"/>
                        <a:t>(10/21~)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타일맵</a:t>
                      </a:r>
                      <a:r>
                        <a:rPr lang="ko-KR" altLang="en-US" dirty="0"/>
                        <a:t> 구현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 err="1"/>
                        <a:t>마인더스트리의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타일맵</a:t>
                      </a:r>
                      <a:r>
                        <a:rPr lang="ko-KR" altLang="en-US" dirty="0"/>
                        <a:t> 리소스 활용</a:t>
                      </a:r>
                      <a:r>
                        <a:rPr lang="en-US" altLang="ko-KR" dirty="0"/>
                        <a:t>) + </a:t>
                      </a:r>
                      <a:r>
                        <a:rPr lang="ko-KR" altLang="en-US" dirty="0"/>
                        <a:t>카메라 구현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타일의 </a:t>
                      </a:r>
                      <a:r>
                        <a:rPr lang="en-US" altLang="ko-KR" dirty="0"/>
                        <a:t>state </a:t>
                      </a:r>
                      <a:r>
                        <a:rPr lang="ko-KR" altLang="en-US" dirty="0"/>
                        <a:t>구현</a:t>
                      </a:r>
                      <a:r>
                        <a:rPr lang="en-US" altLang="ko-KR" dirty="0"/>
                        <a:t>)</a:t>
                      </a:r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 err="1"/>
                        <a:t>타일맵</a:t>
                      </a:r>
                      <a:r>
                        <a:rPr lang="ko-KR" altLang="en-US" dirty="0"/>
                        <a:t> 배치하고 저장하는 </a:t>
                      </a:r>
                      <a:r>
                        <a:rPr lang="ko-KR" altLang="en-US" dirty="0" err="1"/>
                        <a:t>맵빌더</a:t>
                      </a:r>
                      <a:r>
                        <a:rPr lang="ko-KR" altLang="en-US" dirty="0"/>
                        <a:t> 구현 필요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792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3</a:t>
                      </a:r>
                      <a:r>
                        <a:rPr lang="ko-KR" altLang="en-US"/>
                        <a:t>주차</a:t>
                      </a:r>
                      <a:r>
                        <a:rPr lang="en-US" altLang="ko-KR"/>
                        <a:t>(10/28~)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드릴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컨베이어 벨트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기지 설계</a:t>
                      </a:r>
                      <a:r>
                        <a:rPr lang="en-US" altLang="ko-KR" dirty="0"/>
                        <a:t>&amp;</a:t>
                      </a:r>
                      <a:r>
                        <a:rPr lang="ko-KR" altLang="en-US" dirty="0"/>
                        <a:t>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436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주차</a:t>
                      </a:r>
                      <a:r>
                        <a:rPr lang="en-US" altLang="ko-KR" dirty="0"/>
                        <a:t>(11/04~)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게임 내 리소스 편집</a:t>
                      </a:r>
                      <a:r>
                        <a:rPr lang="en-US" altLang="ko-KR" dirty="0"/>
                        <a:t>( </a:t>
                      </a:r>
                      <a:r>
                        <a:rPr lang="ko-KR" altLang="en-US" dirty="0"/>
                        <a:t>마인크래프트 아이템 </a:t>
                      </a:r>
                      <a:r>
                        <a:rPr lang="en-US" altLang="ko-KR" dirty="0"/>
                        <a:t>+ </a:t>
                      </a:r>
                      <a:r>
                        <a:rPr lang="ko-KR" altLang="en-US" dirty="0"/>
                        <a:t>게임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 err="1"/>
                        <a:t>마인더스트리의</a:t>
                      </a:r>
                      <a:r>
                        <a:rPr lang="ko-KR" altLang="en-US" dirty="0"/>
                        <a:t> 리소스 활용 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753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주차</a:t>
                      </a:r>
                      <a:r>
                        <a:rPr lang="en-US" altLang="ko-KR" dirty="0"/>
                        <a:t>(11/11~)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게임 논리 구조 설계</a:t>
                      </a:r>
                      <a:r>
                        <a:rPr lang="en-US" altLang="ko-KR" dirty="0"/>
                        <a:t>(+ </a:t>
                      </a:r>
                      <a:r>
                        <a:rPr lang="ko-KR" altLang="en-US" dirty="0"/>
                        <a:t>기본적인 채굴 </a:t>
                      </a:r>
                      <a:r>
                        <a:rPr lang="en-US" altLang="ko-KR" dirty="0"/>
                        <a:t>-&gt;</a:t>
                      </a:r>
                      <a:r>
                        <a:rPr lang="ko-KR" altLang="en-US" dirty="0"/>
                        <a:t>벨트</a:t>
                      </a:r>
                      <a:r>
                        <a:rPr lang="en-US" altLang="ko-KR" dirty="0"/>
                        <a:t>-&gt;</a:t>
                      </a:r>
                      <a:r>
                        <a:rPr lang="ko-KR" altLang="en-US" dirty="0"/>
                        <a:t>기지적재까지 </a:t>
                      </a:r>
                      <a:r>
                        <a:rPr lang="ko-KR" altLang="en-US" dirty="0" err="1"/>
                        <a:t>완료해야함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882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주차</a:t>
                      </a:r>
                      <a:r>
                        <a:rPr lang="en-US" altLang="ko-KR" dirty="0"/>
                        <a:t>(11/18~)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마일스톤 설정 </a:t>
                      </a:r>
                      <a:r>
                        <a:rPr lang="en-US" altLang="ko-KR" dirty="0"/>
                        <a:t>+ </a:t>
                      </a:r>
                      <a:r>
                        <a:rPr lang="ko-KR" altLang="en-US" dirty="0"/>
                        <a:t>복합 부품 레시피 설정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197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주차</a:t>
                      </a:r>
                      <a:r>
                        <a:rPr lang="en-US" altLang="ko-KR" dirty="0"/>
                        <a:t>(11/25~)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복합 부품 </a:t>
                      </a:r>
                      <a:r>
                        <a:rPr lang="ko-KR" altLang="en-US" dirty="0" err="1"/>
                        <a:t>제작기</a:t>
                      </a:r>
                      <a:r>
                        <a:rPr lang="ko-KR" altLang="en-US" dirty="0"/>
                        <a:t> 제작 </a:t>
                      </a:r>
                      <a:r>
                        <a:rPr lang="en-US" altLang="ko-KR" dirty="0"/>
                        <a:t>+ </a:t>
                      </a:r>
                      <a:r>
                        <a:rPr lang="ko-KR" altLang="en-US" dirty="0"/>
                        <a:t>상위 자원 획득 조건 설정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229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주차</a:t>
                      </a:r>
                      <a:r>
                        <a:rPr lang="en-US" altLang="ko-KR" dirty="0"/>
                        <a:t>(12/02~)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마지막 마일스톤 </a:t>
                      </a:r>
                      <a:r>
                        <a:rPr lang="ko-KR" altLang="en-US" dirty="0" err="1"/>
                        <a:t>달성시</a:t>
                      </a:r>
                      <a:r>
                        <a:rPr lang="ko-KR" altLang="en-US" dirty="0"/>
                        <a:t> 클리어 구현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전주까지 사실상 게임 </a:t>
                      </a:r>
                      <a:r>
                        <a:rPr lang="ko-KR" altLang="en-US" dirty="0" err="1"/>
                        <a:t>완성되어야함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9253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0757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368</Words>
  <Application>Microsoft Office PowerPoint</Application>
  <PresentationFormat>와이드스크린</PresentationFormat>
  <Paragraphs>56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2D 게임프로그래밍 발표 </vt:lpstr>
      <vt:lpstr>목차 </vt:lpstr>
      <vt:lpstr>게임 컨셉 - 선정이유</vt:lpstr>
      <vt:lpstr>게임 컨셉 – 컨셉 / 재미요소</vt:lpstr>
      <vt:lpstr>예상되는 게임 흐름</vt:lpstr>
      <vt:lpstr>예상되는 게임흐름</vt:lpstr>
      <vt:lpstr>예상되는 게임흐름</vt:lpstr>
      <vt:lpstr>예상되는 게임 흐름</vt:lpstr>
      <vt:lpstr>개발 일정</vt:lpstr>
      <vt:lpstr>출처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박경준(2021180009)</dc:creator>
  <cp:lastModifiedBy>박경준(2021180009)</cp:lastModifiedBy>
  <cp:revision>5</cp:revision>
  <dcterms:created xsi:type="dcterms:W3CDTF">2024-10-13T05:23:23Z</dcterms:created>
  <dcterms:modified xsi:type="dcterms:W3CDTF">2024-10-13T06:34:51Z</dcterms:modified>
</cp:coreProperties>
</file>